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7835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«Оптимизация рабочего времени педагогов ДОУ»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 4 «Волшебная страна»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 - курорт Анапа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6"/>
    </mc:Choice>
    <mc:Fallback xmlns="">
      <p:transition spd="slow" advTm="40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Оптимизация рабочего пространства на примере воспитателя/инструктора ФК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5505721" cy="237626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5547256" cy="2118160"/>
          </a:xfrm>
        </p:spPr>
      </p:pic>
      <p:sp>
        <p:nvSpPr>
          <p:cNvPr id="12" name="TextBox 11"/>
          <p:cNvSpPr txBox="1"/>
          <p:nvPr/>
        </p:nvSpPr>
        <p:spPr>
          <a:xfrm>
            <a:off x="5868144" y="306896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-код для каждого педагога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(чек-лист на учебный год)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4"/>
    </mc:Choice>
    <mc:Fallback xmlns="">
      <p:transition spd="slow" advTm="919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Чек-лист на учебный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332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Позволяет планировать деятельность и оптимально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распределять время на подготовку к мероприятиям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744416" cy="40324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83384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2163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6"/>
    </mc:Choice>
    <mc:Fallback xmlns="">
      <p:transition spd="slow" advTm="97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4468"/>
            <a:ext cx="91440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Целевые ориентиры: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1.Сокращение времени процесса поиска нужных учебно-методических материалов, средств обучения  и документов до 10 минут;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2.</a:t>
            </a:r>
            <a:r>
              <a:rPr lang="ru-RU" i="1" dirty="0" smtClean="0">
                <a:solidFill>
                  <a:srgbClr val="000000"/>
                </a:solidFill>
                <a:latin typeface="OpenSans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Сокращение временных ресурсов при формировании и подачи запрашиваемой документации ДОО с 2-3 часов до 40 минут;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3. Сокращение времени подготовки к мероприятиям различного уровня с помощью чек - листа, рассчитанного на  учебный год.</a:t>
            </a:r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5"/>
    </mc:Choice>
    <mc:Fallback xmlns="">
      <p:transition spd="slow" advTm="90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087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Проблемы и риски: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417646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Ключевой риск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потеря времени при подготовке к образовательным и методическим мероприятиям. 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Проблемы: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Затраты времени на поиск необходимых документов, материалов.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Длительный поиск нужных учебно-методических материалов, средств обучения и документов при выполнении обязанностей отсутствующего работника.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Дополнительные затраты времени при уборке учебно-методических материалов, средств обучения и документов.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Затруднённость в подготовке к мероприятиям различного уровня ввиду большого объема обрабатываемой информации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8"/>
    </mc:Choice>
    <mc:Fallback xmlns="">
      <p:transition spd="slow" advTm="888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Мероприятия по достижению целевых показателей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7520880" cy="386598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1.Создание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-кодов для хранения информации, портфолио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Создание индивидуальных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-кодов с чек - листами задач и мероприятий на учебный год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Стандартизация размещения объектов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5"/>
    </mc:Choice>
    <mc:Fallback xmlns="">
      <p:transition spd="slow" advTm="885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9144000" cy="5832648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Старт проекта: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01.09.2024 г.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и определение целевого состояния: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01.09.2024 г. – 14.09.2024 г.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улучшений: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14.09.2024 г.  – 31.01.2025 г.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Закрепление результатов: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13.01.2025 г. – 31.01.2025 г.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Закрытие проекта: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28.02.2025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4"/>
    </mc:Choice>
    <mc:Fallback xmlns="">
      <p:transition spd="slow" advTm="905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632947"/>
              </p:ext>
            </p:extLst>
          </p:nvPr>
        </p:nvGraphicFramePr>
        <p:xfrm>
          <a:off x="611560" y="764704"/>
          <a:ext cx="8136904" cy="547260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920543"/>
                <a:gridCol w="1676916"/>
                <a:gridCol w="1539445"/>
              </a:tblGrid>
              <a:tr h="881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цели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Текущий показатель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Целевой показатель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7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Сокращение времени процесса поиска нужных учебно-методических материалов, средств обучения  и документов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 минут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 минут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47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Сокращение временных ресурсов при формировании и подачи запрашиваемой документации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2-3 часа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 минут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7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Сокращение времени подготовки к мероприятиям различного уровня с помощью чек-листа, рассчитанного на  учебный год.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3-4 месяца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месяц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4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0"/>
    </mc:Choice>
    <mc:Fallback xmlns="">
      <p:transition spd="slow" advTm="952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96944" cy="6192688"/>
          </a:xfrm>
        </p:spPr>
      </p:pic>
    </p:spTree>
    <p:extLst>
      <p:ext uri="{BB962C8B-B14F-4D97-AF65-F5344CB8AC3E}">
        <p14:creationId xmlns:p14="http://schemas.microsoft.com/office/powerpoint/2010/main" val="128223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2"/>
    </mc:Choice>
    <mc:Fallback xmlns="">
      <p:transition spd="slow" advTm="1238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835696" y="4005064"/>
            <a:ext cx="4040188" cy="63976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ДО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5031120" cy="2448272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6156176" y="4293096"/>
            <a:ext cx="2088232" cy="72008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ПОСЛЕ*</a:t>
            </a: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64704"/>
            <a:ext cx="3171112" cy="3343845"/>
          </a:xfrm>
        </p:spPr>
      </p:pic>
      <p:sp>
        <p:nvSpPr>
          <p:cNvPr id="12" name="TextBox 11"/>
          <p:cNvSpPr txBox="1"/>
          <p:nvPr/>
        </p:nvSpPr>
        <p:spPr>
          <a:xfrm>
            <a:off x="251520" y="6129856"/>
            <a:ext cx="880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* Маркировка папок +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-код с электронным портфолио педагогов и необходимой документацией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3"/>
    </mc:Choice>
    <mc:Fallback xmlns="">
      <p:transition spd="slow" advTm="975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220072" y="1268760"/>
            <a:ext cx="4040188" cy="639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02225" y="4221088"/>
            <a:ext cx="4041775" cy="639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ПОСЛЕ*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6412686"/>
            <a:ext cx="73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* сокращение времени поиска нужных файлов на рабочем компьютере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08720"/>
            <a:ext cx="4496498" cy="252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 flipV="1">
            <a:off x="4645025" y="6126162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9" y="3501008"/>
            <a:ext cx="4524372" cy="241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3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5"/>
    </mc:Choice>
    <mc:Fallback xmlns="">
      <p:transition spd="slow" advTm="917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357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«Оптимизация рабочего времени педагогов ДОУ»</vt:lpstr>
      <vt:lpstr>Презентация PowerPoint</vt:lpstr>
      <vt:lpstr>Проблемы и риски:</vt:lpstr>
      <vt:lpstr>Мероприятия по достижению целевых показателей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Оптимизация рабочего пространства на примере воспитателя/инструктора ФК</vt:lpstr>
      <vt:lpstr>Чек-лист на учебный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«Оптимизация рабочего времени педагогов ДОО»</dc:title>
  <dc:creator>Katerina</dc:creator>
  <cp:lastModifiedBy>яна</cp:lastModifiedBy>
  <cp:revision>16</cp:revision>
  <dcterms:created xsi:type="dcterms:W3CDTF">2021-10-22T12:07:14Z</dcterms:created>
  <dcterms:modified xsi:type="dcterms:W3CDTF">2024-12-03T10:13:01Z</dcterms:modified>
</cp:coreProperties>
</file>